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0"/>
  </p:normalViewPr>
  <p:slideViewPr>
    <p:cSldViewPr snapToGrid="0" snapToObjects="1">
      <p:cViewPr varScale="1">
        <p:scale>
          <a:sx n="79" d="100"/>
          <a:sy n="79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A510779-6774-C34F-BA5A-398D10C87D4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021042-ABAE-984A-9721-95753F6AD14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678B7-7EE9-3C4B-AB7C-B6BB2E19DCB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6253A1-BDDA-2F49-9B14-48675ECA5A1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31A1FC2-4DC9-0347-8EFA-0D6F2ED90D5C}" type="slidenum">
              <a:t>‹N°›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6346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08AC3C-FEBD-4C47-A651-EC14BC8B5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120467-C26F-AF41-B94E-684C3B7F3EE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0BC2902-A465-E74C-932E-76E0FE84113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492FDB-5234-1845-BD5B-AEA93C65B0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FB4707-9EF2-474F-8642-AF19C94604C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9350A3-2C8C-DD4E-8716-66F165C458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44B1ED8-FA53-6B4E-918B-A7B5072341BF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77076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56790697-4DD5-0042-9E54-DF76A3794F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9BD4D1ED-0CD1-8047-9388-7CCEECC30FD3}" type="slidenum">
              <a:t>1</a:t>
            </a:fld>
            <a:endParaRPr lang="zxx-none"/>
          </a:p>
        </p:txBody>
      </p:sp>
      <p:sp>
        <p:nvSpPr>
          <p:cNvPr id="2" name="Forme libre 1">
            <a:extLst>
              <a:ext uri="{FF2B5EF4-FFF2-40B4-BE49-F238E27FC236}">
                <a16:creationId xmlns:a16="http://schemas.microsoft.com/office/drawing/2014/main" id="{AE242051-DA61-3048-B773-00BCFFD817B6}"/>
              </a:ext>
            </a:extLst>
          </p:cNvPr>
          <p:cNvSpPr/>
          <p:nvPr/>
        </p:nvSpPr>
        <p:spPr>
          <a:xfrm>
            <a:off x="4278240" y="10156680"/>
            <a:ext cx="3278160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684239B-30D7-D54F-A615-984914CAB6C3}" type="slidenum">
              <a:t>1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9FB89284-C4F8-6E4B-8DA6-5A8326BBF9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B43C661B-1A5C-074A-99BC-760CE08967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vert="horz" anchor="ctr" anchorCtr="0" compatLnSpc="1"/>
          <a:lstStyle/>
          <a:p>
            <a:pPr marL="0" indent="0" algn="l">
              <a:spcBef>
                <a:spcPts val="448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810"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044CBB-194B-3B41-BC90-FFCC4906F2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FB6BE645-61B4-234A-A67B-7A8788EA21BE}" type="slidenum">
              <a:t>10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7BBDA9-2E4E-4740-9A5A-769B6A4457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28DE29-C07D-C44A-84C0-370B84DAB6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9564D7-340A-434F-B3A6-7B66F92209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018343E9-4B3F-6A42-BC1C-3CDD4AF1EDCB}" type="slidenum">
              <a:t>11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8C151C-BA5D-A044-9184-6B060BFE96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C1EFA1-BD4A-2D41-AFFB-9B7DF4FED5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C00422-BEFF-C64A-83C6-95CFCE4E19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69E05E0A-C8B1-3743-BFD2-C3CB49695BD9}" type="slidenum">
              <a:t>12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5204EC-BEEA-FD41-AA24-3ECBCBACFD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E68279-876B-234D-9FD5-9857D63E71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19F153-B889-A940-B2F5-67CEE1867A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22C3D8AA-1F50-464B-A4CB-CB9A6D3111F1}" type="slidenum">
              <a:t>13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901B5F-AAA5-D14F-BC6F-96C00C75CE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164DDF-7CDF-1D46-960C-E34898677E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51413-ADCC-C541-8EB7-5604D1BB46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8A47DF56-2B52-D949-8E95-BAEA1B6ADD72}" type="slidenum">
              <a:t>14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F77A37-1660-8046-879B-AC3E0C9DD1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23103A-17DA-5645-86A2-DE8157290B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B96B13-26B7-3B44-B676-00BF76D10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5715FAED-4211-CD46-82BC-FD8F88073887}" type="slidenum">
              <a:t>15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594642-3D1D-AC46-B546-117B473550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85FC4A-4CF8-BC4A-B940-F6CEFB182B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4DAB30-EF95-C34D-ACB6-CD96ED61C6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20903FF9-9B1E-D641-8F80-016BC3D280EC}" type="slidenum">
              <a:t>16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9D6DC9-47DC-BA44-B7CA-045ECEC857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8A1B42-15B9-EC48-8791-F05A095F31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838FA2-CDD7-F445-8C60-1DE6BE3660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AE15951D-E3A6-D841-A614-C428942CBB6E}" type="slidenum">
              <a:t>17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90218B-E73B-0D48-8003-1ED4A82FAD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9E2706-CAB8-FB47-B435-F9388BCB5E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0A2A5E-13DA-DA41-A0A6-65D1F20166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93FB43EE-D822-F14A-AF14-A223590C3382}" type="slidenum">
              <a:t>18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0FC8A5-E4C5-9345-8DD8-306327CA0E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28BDA0-453A-7246-B7E0-8E555469D7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DED365-1CA1-E84F-8A63-40C5C44D6C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B36908AD-0BF7-9B4F-A70C-F826920F1034}" type="slidenum">
              <a:t>19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6699F4-0871-4447-B379-27CA36F500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68AC71-9BEC-5344-8664-246B888BCA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E172BB-9391-5A43-8DFE-A55E251F91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C6E46C98-37C7-9143-8589-A4CE947CC30C}" type="slidenum">
              <a:t>2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339028-727D-EC4B-9C12-454DA62D8A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1BE240-BC70-E443-8882-5ED53094D6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6EFD50-D4D7-DA49-B859-71768556DF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D6B8477A-E334-6C41-96CB-A1F419A000FC}" type="slidenum">
              <a:t>20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1CDAC4-3F69-B847-8069-22FEA529EB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8A1B8C-4B49-B04A-9648-6D66B62E4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C6CF6F-FE04-9347-A789-A683854574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76BBCDE5-2280-2D4C-B5BC-D32B12FBECA6}" type="slidenum">
              <a:t>3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21858A-F5E0-0546-9E4A-D43A953AFE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AD8107-9DD5-C649-94F0-3263623E95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17182F-401A-AF47-AEC9-72E31234D6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1D7CE724-D692-DB4C-81BD-7C78D30C9D54}" type="slidenum">
              <a:t>4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119EC4-1275-D742-912C-963E2AFABC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15555B-6E65-CD42-A3D0-68DDAFE410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D2FB02-2F4B-6240-A71F-B8FCDE1E52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B87C5317-09FE-5A4E-94E2-1232978076BC}" type="slidenum">
              <a:t>5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86CB91-2BEE-824E-845E-134C04B40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8BD980-DE0C-C448-940E-D14A76964D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1D2710-DDEE-5544-872F-C8F1DC6FF2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18855000-1E72-8841-9FAD-04B91BD3D196}" type="slidenum">
              <a:t>6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B27770-DA67-F247-ADF7-04503913C6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8FB06B-AE71-344D-8356-B4780D5B06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208BD4-8F96-E144-8047-23C3E09594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04C52E3D-FAA4-9847-AED5-BC7FC864754C}" type="slidenum">
              <a:t>7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795ACB-A35D-8B49-8FC0-DD3C4EAE34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97C9AE-D33D-754D-BB44-366483C303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91B413-EF34-9A4C-A510-151E3C8155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D660974D-383C-5C42-93F5-696C43125D98}" type="slidenum">
              <a:t>8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6B46BC7-8406-684B-A937-EA9AEC2D54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A585AC-9826-B549-8DBC-050A2B3A8D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27151F-C84A-F145-9659-C07A79BB24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spAutoFit/>
          </a:bodyPr>
          <a:lstStyle/>
          <a:p>
            <a:pPr lvl="0"/>
            <a:fld id="{C8500AC1-9340-4B4F-ACEE-C6C4085AF67B}" type="slidenum">
              <a:t>9</a:t>
            </a:fld>
            <a:endParaRPr lang="zxx-non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16F9F7D-53B2-134D-9986-BCD5C7555D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ECDA60-4324-324B-ABCD-15864B0BD4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2E0FD-EC11-FA4D-9A05-055A4FDDF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BC0075-26C8-2D47-BBFB-7D526D1BB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68BDC-E98C-2741-AB66-67FC1E96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29681-BBB0-AE4C-B7CB-67C8B153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00A380-1CE5-5A44-849A-4F7A9942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0F966A-8654-AE46-B9A8-FEA9F4EAF5B0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711212563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329A1-8B73-7D43-828E-C05BB9D3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92F1C6-0556-F348-83E7-4AC14B298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2A70C7-3302-C645-82D0-9007134F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3FF929-F92C-2941-9F7D-9BB91097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FA38FD-018B-524B-BFCA-EF356B9C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58EA13-FD26-7B4D-B9A0-AFC1F3CF2D01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104316067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5C0C63-2763-B44E-B621-B7A57C3E4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C69FE3-3118-B843-BAF5-59836EAB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20D6-2EB6-6D4D-B2B6-D1F2A38D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4E8A5-E4F7-2049-94B5-08A22AA7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0A6A1-DCE1-AF43-A5FC-90CBA427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E1295-D371-144E-A82A-7637BC9F48A4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442588973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9FDBB-A22C-C64E-8C2B-01815E81E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600C55-C3EE-434E-8C6B-BBFEA4FB0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9539B-4EC0-C140-8AFE-3EBEC3BD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D0ACA6-E582-1140-A1B2-252BFFBE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17C86-CFE5-004C-859D-380F27F2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1BE08B-4503-8D4B-9512-32C8C31606A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370350"/>
      </p:ext>
    </p:extLst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A954F-665D-104C-9798-6A5CB90E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3EBE30-ED18-AC46-A0CF-B0C3746B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48EDFE-4694-1B49-A9F7-DA4FDF8A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485F4-EA4F-5F41-AF6A-C55DB176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8C965-8CC0-A744-AFC2-38A4CE46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900DDF-06FA-184D-BB93-1C572ED0E53B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139847"/>
      </p:ext>
    </p:extLst>
  </p:cSld>
  <p:clrMapOvr>
    <a:masterClrMapping/>
  </p:clrMapOvr>
  <p:transition advClick="0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36DFA-C634-B942-B8E4-D5515203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3B34EB-A971-604B-92AD-B2B71FA8E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ACA7AE-C9DC-9D4F-A8E7-49624DBE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E56A06-F964-024F-8C43-A8CFA6BB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B629D6-765F-CF4D-8F07-6F917772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C7436F-DBAE-C34B-A9DC-7AD7BEA2877E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8840"/>
      </p:ext>
    </p:extLst>
  </p:cSld>
  <p:clrMapOvr>
    <a:masterClrMapping/>
  </p:clrMapOvr>
  <p:transition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3C78B-21E6-E844-A1A2-9223A459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D25EA-9397-9D43-932A-D3AB7EC10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ACEE6E-B624-6E4B-86B5-C1B7D94F8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EF3A5B-BE16-6847-869E-CC3FEA9A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5E9513-8EC5-CD41-85F6-4151F3D6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E648F1-D769-B647-9339-0FBB6A51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53D13C-86FC-6144-92DA-E0501C7C25EF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10681"/>
      </p:ext>
    </p:extLst>
  </p:cSld>
  <p:clrMapOvr>
    <a:masterClrMapping/>
  </p:clrMapOvr>
  <p:transition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0AB15-652E-B141-8C79-22771FBA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76124A-9A41-1449-841F-D521D999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82CB19-4BF8-224A-BFA0-CAA471AE2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22FC47-CF99-2548-85A0-F74E51752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CDE058-8711-E846-9641-6DDBAB2BA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9A88C9F-A114-B140-A369-572F117D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085216-5A4C-1748-BA66-7E64F174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DA8E91-044E-7640-B707-90175E6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B407E3-D04D-5745-8A9C-B67ABDE9F8F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80418"/>
      </p:ext>
    </p:extLst>
  </p:cSld>
  <p:clrMapOvr>
    <a:masterClrMapping/>
  </p:clrMapOvr>
  <p:transition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A2447-FB62-7849-8448-84D758C3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468682-0DF0-644E-A05E-4EDC2ECC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D78C0-B6DB-4644-A236-CEBDEAF7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2BC178-C610-A745-9DA0-5E9B3C6E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A547B7-F458-0C45-8D7C-92554B0E6DED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157442"/>
      </p:ext>
    </p:extLst>
  </p:cSld>
  <p:clrMapOvr>
    <a:masterClrMapping/>
  </p:clrMapOvr>
  <p:transition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BD90A7-5E6B-B448-B6FC-958F59AE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456FA0-099E-9D4D-89D9-A8F15D77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99CCA2-C0D0-624D-A87C-B596E62A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B74186-A39C-9B47-B4FD-01C2DB9E29D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806509"/>
      </p:ext>
    </p:extLst>
  </p:cSld>
  <p:clrMapOvr>
    <a:masterClrMapping/>
  </p:clrMapOvr>
  <p:transition advClick="0" advTm="5000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49978-81D0-534B-BC8C-185D6262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2119A-72A6-6846-9C36-A145D646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3477FD-8123-A044-971C-4A9B06CB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4F1901-803F-BB4F-ABD5-8822F8EA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263495-421C-6C4B-A083-74A6F211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0404D6-355D-AC4A-A8D4-F00F982B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75CDEA-B8E4-E94C-82E7-0DDDBFEA03C7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49447"/>
      </p:ext>
    </p:extLst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DC898-ADD2-FA4B-9D18-E5C42B53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53DF9-053F-3646-86D5-E89980F2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676DE5-CE12-A94C-9F8A-85D27029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DE58A6-2485-F049-A673-FE1C19AB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0F2C02-8BDA-A944-B4A8-1FC2BBD1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36EC7F-1560-E449-9B79-0FE1E4378B03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794502093"/>
      </p:ext>
    </p:extLst>
  </p:cSld>
  <p:clrMapOvr>
    <a:masterClrMapping/>
  </p:clrMapOvr>
  <p:transition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EB49F-4227-5946-84A9-3B3C10CC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A40ED8-2600-8B47-87D6-3CFF0FF64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8CE22A-FD3B-784E-84C5-D02C618C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AC7EA-F9D4-2D4F-8DE4-EDCD0442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95A7A0-1F10-0E4D-A801-95BDD807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ED53B9-E945-5841-8071-A512333B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0A123-3DCE-5B40-8FDD-D8B9F7BA82F4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07492"/>
      </p:ext>
    </p:extLst>
  </p:cSld>
  <p:clrMapOvr>
    <a:masterClrMapping/>
  </p:clrMapOvr>
  <p:transition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1029C-562E-394B-B5B8-33910523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195B12-4261-6D41-B9D9-08DE2CBE8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B720D4-E422-6C49-9D2B-06C937C5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261C74-DB11-E943-9338-7FC2E8CF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3C805-A9F6-F940-8083-38FD977C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CF31D3-A773-394A-B863-882CCFB3BE12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647249"/>
      </p:ext>
    </p:extLst>
  </p:cSld>
  <p:clrMapOvr>
    <a:masterClrMapping/>
  </p:clrMapOvr>
  <p:transition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09BF8B-5D18-6541-BD20-63EB612FD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53EC1-D5D7-E24D-B30A-71B46A1C7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68041-3679-D64E-B2CF-C7535863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8D126-3B1A-184D-82D0-4903C1A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AD66F-83DC-1B4E-A4C3-C241BD8E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12EF4B-00DB-F94F-B8E1-54DA81DC3E3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137259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66112-16E9-5F4A-A86A-C9A5B2A9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748410-F295-F84F-AB28-39BE94447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0A692-460F-7643-98D4-A15572AB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10BC0B-0F57-6B43-8D06-B9248B69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16BF1-475A-AF4B-9533-41BA350F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615B94-AE93-1049-A537-BEBCEE9A6967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632866867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D444B-BACD-7C48-82F6-D5CA4DAD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1ACF0-3740-A14C-B523-44EE63B9E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77272F-A164-BA4E-9F6C-3EBCD349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162FDF-7D6A-F84D-81C9-31B44219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536E48-0BF9-994B-8637-0E603CD1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759355-03A2-5A43-8162-DCCBD0B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138E05-43A7-0D43-9E31-FBB103E8E9E6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775714130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C0123-9616-EF41-9FC7-C821D9AE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2D84B9-F8D0-1D4C-AF63-8B261B76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46CA7A-10E7-C744-8C67-C18E505D4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2A61F0-6D8E-1546-9F05-D74229C51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DA9C6E-EABF-A740-B461-3348D93C2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5904AC-6DDE-9742-8B9B-1EF74E2E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75850D-89E5-6747-AF61-ABA696C0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F99218D-9A2A-A147-BD24-AB91543C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DF88D-E64D-214E-B4EA-BFE821A39BA4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431267477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A0E26-83CA-2E40-9850-D1B420BD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74B58F-7EB5-8F42-B08B-DC8C8956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6A4705-4894-DB4C-903A-98BF203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37B880-8747-1D4C-80EE-1B139D93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7FA896-59F4-A84B-AA8F-67416B617545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985774375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4EB031-856E-824E-917F-2FFA29AC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FDB09D-B6D1-8F47-BDED-9B16B7FC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E31A84-9A58-E545-80D8-8756DFBA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262A93-22B1-B740-B656-D623318CAAEB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368644517"/>
      </p:ext>
    </p:extLst>
  </p:cSld>
  <p:clrMapOvr>
    <a:masterClrMapping/>
  </p:clrMapOvr>
  <p:transition advClick="0" advTm="5000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53E94-45CA-D54E-A81E-4CA9A103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E4E16-01D8-674B-817F-D5E446B25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3AFCFD-8D00-774E-99E4-AA59BCA6E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3F1360-34F9-B243-9BDB-81AB36D0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DDABE-C418-A143-AA2D-5224D607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B10969-1048-924B-B09C-A8BC1384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F7CC32-92DC-804F-AF73-5DBD48B73446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575401450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6E321-D45C-1D4E-964A-E7024B56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3C8CE8-DE92-EA45-9416-9577D8025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66F42C-5489-6647-81AF-EDF9A8561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9B2E54-38DC-BA43-A604-4F9226F3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A5DC14-DD5A-B04B-96BC-07F8EFE6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4D19A7-352C-D64F-8DA4-64F5B6B0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747540-F1CA-3547-A2E5-047A376370E8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425051448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14E190-48BB-2D44-A4BE-92C2A44A1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B27EC7-8C2C-BD4A-8FDB-636913604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zx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CB583-A9F8-384B-9119-75456FA6A31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F2E0AB-0BBE-FA46-B7F9-26486DA5143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17A68-844E-9346-A964-9B0762F654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E43A07E-AB2C-0A46-A097-005834F62BC8}" type="slidenum">
              <a:t>‹N°›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rtl="0" hangingPunct="0">
        <a:tabLst/>
        <a:defRPr lang="zx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zxx-none" sz="3200" b="0" i="0" u="none" strike="noStrike" kern="1200">
          <a:ln>
            <a:noFill/>
          </a:ln>
          <a:solidFill>
            <a:srgbClr val="000000"/>
          </a:solidFill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1FC9F6-31A4-3244-989D-98B1AC7A3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ADB12-BC25-3A47-BAF2-AA4023414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E99E29-EB00-6B43-90C2-456F9A13BA8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sp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CA555B-24DE-8148-9803-AEB43E2DFB1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sp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74631-0E9B-B948-9E4F-8BCBC4F218D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sp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21114AF8-FE30-D74D-B396-99375AD09A21}" type="slidenum"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BB00B7BE-88AF-494E-970A-8AD58A29E8B7}"/>
              </a:ext>
            </a:extLst>
          </p:cNvPr>
          <p:cNvSpPr/>
          <p:nvPr/>
        </p:nvSpPr>
        <p:spPr>
          <a:xfrm>
            <a:off x="5385240" y="1620000"/>
            <a:ext cx="4334759" cy="54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808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CAFÉ IMAGES DU 7/12/19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0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Marc Pussemier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nous a accueillis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à la librairie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La Comète.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Il nous a présenté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une sélection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de livres.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DA66F9-B410-B64E-8E9E-42B17EAFED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540000"/>
            <a:ext cx="4320000" cy="10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FFDA38-42E0-984C-9776-B21CE9C4695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000" y="1620000"/>
            <a:ext cx="468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4D7A33-7CC5-1549-A723-0E26CFB8702E}"/>
              </a:ext>
            </a:extLst>
          </p:cNvPr>
          <p:cNvSpPr txBox="1"/>
          <p:nvPr/>
        </p:nvSpPr>
        <p:spPr>
          <a:xfrm>
            <a:off x="360000" y="6480000"/>
            <a:ext cx="5580000" cy="7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1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Photo Pauline Boscher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La Comète 29, rue des Récollets 75010 Paris</a:t>
            </a:r>
          </a:p>
        </p:txBody>
      </p:sp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2735DF2B-642A-134B-9169-345063768BA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0000" y="178200"/>
            <a:ext cx="5313600" cy="72036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B532BAB-DDEC-EC41-BFC8-8920604F2CB9}"/>
              </a:ext>
            </a:extLst>
          </p:cNvPr>
          <p:cNvSpPr txBox="1"/>
          <p:nvPr/>
        </p:nvSpPr>
        <p:spPr>
          <a:xfrm>
            <a:off x="6660000" y="5940000"/>
            <a:ext cx="2457360" cy="1065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1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La pesanteur du lieu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Israel Ariño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Anomalas</a:t>
            </a:r>
          </a:p>
        </p:txBody>
      </p:sp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C2698E4E-F509-C845-A30A-8D8FBB02666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540000"/>
            <a:ext cx="5403240" cy="64800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DAAB94B-60EE-824B-BE56-4DD19F14E17E}"/>
              </a:ext>
            </a:extLst>
          </p:cNvPr>
          <p:cNvSpPr txBox="1"/>
          <p:nvPr/>
        </p:nvSpPr>
        <p:spPr>
          <a:xfrm>
            <a:off x="7200000" y="6660360"/>
            <a:ext cx="198000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Textuel</a:t>
            </a:r>
          </a:p>
        </p:txBody>
      </p:sp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D0C2778-0855-D54A-9F22-196C31075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4440" y="180000"/>
            <a:ext cx="48636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57B62E-6421-7043-92D7-949825C4E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1800" y="455399"/>
            <a:ext cx="8276399" cy="66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F901F97B-CE5D-6344-9DFA-61498E5F21E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280" y="540000"/>
            <a:ext cx="5472720" cy="64800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2F00AA-8DB9-024E-AFB1-D2572519D5DE}"/>
              </a:ext>
            </a:extLst>
          </p:cNvPr>
          <p:cNvSpPr txBox="1"/>
          <p:nvPr/>
        </p:nvSpPr>
        <p:spPr>
          <a:xfrm>
            <a:off x="6660000" y="6660000"/>
            <a:ext cx="2880000" cy="5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Le bec en l'air</a:t>
            </a:r>
          </a:p>
        </p:txBody>
      </p:sp>
    </p:spTree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6F91921D-3498-B041-8107-C5C63D65C01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540000"/>
            <a:ext cx="5115600" cy="64800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185287-3B2F-F048-AE48-F8BBE286C98E}"/>
              </a:ext>
            </a:extLst>
          </p:cNvPr>
          <p:cNvSpPr txBox="1"/>
          <p:nvPr/>
        </p:nvSpPr>
        <p:spPr>
          <a:xfrm>
            <a:off x="6840000" y="6240960"/>
            <a:ext cx="2160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Coédition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Jeu de Paume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MAPFRE</a:t>
            </a:r>
          </a:p>
        </p:txBody>
      </p:sp>
    </p:spTree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A1B6176-9A8B-6346-9844-66FE83F1EF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0600" y="180000"/>
            <a:ext cx="53388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24D3F325-BC68-A442-A365-3401122F4FB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8040" y="540000"/>
            <a:ext cx="4543200" cy="6480000"/>
          </a:xfrm>
        </p:spPr>
      </p:pic>
    </p:spTree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BD72E55A-D895-A142-90AE-D1D2793F9C4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9560" y="1080000"/>
            <a:ext cx="3260880" cy="5400360"/>
          </a:xfrm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9AB11D07-A8E0-5643-9C8D-C67B3B72FB1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1000" y="1080000"/>
            <a:ext cx="3618000" cy="5400000"/>
          </a:xfrm>
          <a:ln w="1260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6EB9B7D-6B67-AB4E-BA83-EA149D085E2A}"/>
              </a:ext>
            </a:extLst>
          </p:cNvPr>
          <p:cNvSpPr txBox="1"/>
          <p:nvPr/>
        </p:nvSpPr>
        <p:spPr>
          <a:xfrm>
            <a:off x="7200000" y="6660720"/>
            <a:ext cx="198000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Textuel</a:t>
            </a:r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5597397-7698-224B-9ABD-82D5CDA354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08400" y="180000"/>
            <a:ext cx="52632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799CA4-51AE-1346-8485-41E5A3E4ED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540000"/>
            <a:ext cx="9071640" cy="6480000"/>
          </a:xfrm>
        </p:spPr>
        <p:txBody>
          <a:bodyPr/>
          <a:lstStyle/>
          <a:p>
            <a:pPr lvl="0" algn="ctr"/>
            <a:endParaRPr lang="zxx-none"/>
          </a:p>
          <a:p>
            <a:pPr lvl="0" algn="ctr"/>
            <a:endParaRPr lang="zxx-none"/>
          </a:p>
          <a:p>
            <a:pPr lvl="0" algn="ctr"/>
            <a:endParaRPr lang="zxx-none"/>
          </a:p>
          <a:p>
            <a:pPr lvl="0" algn="ctr"/>
            <a:endParaRPr lang="zxx-none"/>
          </a:p>
          <a:p>
            <a:pPr lvl="0" algn="ctr"/>
            <a:endParaRPr lang="zxx-none"/>
          </a:p>
          <a:p>
            <a:pPr lvl="0" algn="ctr"/>
            <a:r>
              <a:rPr lang="zxx-none"/>
              <a:t>https://www.gensdimages.com</a:t>
            </a:r>
          </a:p>
          <a:p>
            <a:pPr lvl="0" algn="ctr"/>
            <a:endParaRPr lang="zxx-non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00BE68-ED65-EA4C-9538-75F7DB2A258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2394000"/>
            <a:ext cx="4320000" cy="10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B7CF1416-640B-FB42-8DAF-8E9EFC218B8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9200" y="540000"/>
            <a:ext cx="4510800" cy="64800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440589-BA42-814D-849F-38BA5D419EA4}"/>
              </a:ext>
            </a:extLst>
          </p:cNvPr>
          <p:cNvSpPr txBox="1"/>
          <p:nvPr/>
        </p:nvSpPr>
        <p:spPr>
          <a:xfrm>
            <a:off x="6300000" y="5760000"/>
            <a:ext cx="2457360" cy="1065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1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Omaha Sketchbook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Gregory Halpern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MACK</a:t>
            </a:r>
          </a:p>
        </p:txBody>
      </p:sp>
    </p:spTree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8BC86C-367A-A441-8DC2-921BF22A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800" y="3464639"/>
            <a:ext cx="8953200" cy="40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1633B2-B835-AB4E-8C23-6B02478635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280" y="180000"/>
            <a:ext cx="360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8DCAAE-F3CA-4146-9B37-D26D5912BA9D}"/>
              </a:ext>
            </a:extLst>
          </p:cNvPr>
          <p:cNvSpPr txBox="1"/>
          <p:nvPr/>
        </p:nvSpPr>
        <p:spPr>
          <a:xfrm>
            <a:off x="5282640" y="734760"/>
            <a:ext cx="4257360" cy="232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1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So it goes</a:t>
            </a: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Miho Kajioka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the(M) &amp; Ibasho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Prix Nadar – Gens d'images 2019</a:t>
            </a:r>
          </a:p>
        </p:txBody>
      </p:sp>
    </p:spTree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D80291DD-1602-0D49-AF8C-04C11AB73BB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360" y="540000"/>
            <a:ext cx="4859640" cy="64800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A9E4135-662C-CE4B-B549-5A41216ADBCA}"/>
              </a:ext>
            </a:extLst>
          </p:cNvPr>
          <p:cNvSpPr txBox="1"/>
          <p:nvPr/>
        </p:nvSpPr>
        <p:spPr>
          <a:xfrm>
            <a:off x="6722640" y="6300000"/>
            <a:ext cx="2817360" cy="821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Gilles Roudière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Lamaindonne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1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Shortlist Prix Nadar 2019</a:t>
            </a:r>
          </a:p>
        </p:txBody>
      </p:sp>
    </p:spTree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2FA751-B698-C444-9BE5-17536DBD257C}"/>
              </a:ext>
            </a:extLst>
          </p:cNvPr>
          <p:cNvSpPr txBox="1"/>
          <p:nvPr/>
        </p:nvSpPr>
        <p:spPr>
          <a:xfrm>
            <a:off x="6480000" y="6840000"/>
            <a:ext cx="288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Le bec en l'air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1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Shortlist Prix Nadar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B8B37C-AB01-424F-872F-444E108EA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000" y="180000"/>
            <a:ext cx="50760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36557B4D-3FC3-AA41-AF88-838088143D0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4440" y="540000"/>
            <a:ext cx="4730400" cy="6480000"/>
          </a:xfrm>
        </p:spPr>
      </p:pic>
    </p:spTree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>
            <a:extLst>
              <a:ext uri="{FF2B5EF4-FFF2-40B4-BE49-F238E27FC236}">
                <a16:creationId xmlns:a16="http://schemas.microsoft.com/office/drawing/2014/main" id="{CD800B75-4C08-5A49-A909-54E297DA98C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0"/>
            <a:ext cx="7560000" cy="7560000"/>
          </a:xfrm>
        </p:spPr>
      </p:pic>
    </p:spTree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0CC055-2E4F-1541-A5B6-38916610E9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600" y="180000"/>
            <a:ext cx="62028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54C75A8-6EB7-E949-B645-E78B72DEEE4E}"/>
              </a:ext>
            </a:extLst>
          </p:cNvPr>
          <p:cNvSpPr txBox="1"/>
          <p:nvPr/>
        </p:nvSpPr>
        <p:spPr>
          <a:xfrm>
            <a:off x="8100000" y="6840000"/>
            <a:ext cx="1620000" cy="70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Éditions Flammarion</a:t>
            </a:r>
          </a:p>
        </p:txBody>
      </p:sp>
    </p:spTree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129</Words>
  <Application>Microsoft Macintosh PowerPoint</Application>
  <PresentationFormat>Personnalisé</PresentationFormat>
  <Paragraphs>61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 Unicode MS</vt:lpstr>
      <vt:lpstr>Microsoft YaHei</vt:lpstr>
      <vt:lpstr>Andale Sans UI</vt:lpstr>
      <vt:lpstr>Arial</vt:lpstr>
      <vt:lpstr>Calibri</vt:lpstr>
      <vt:lpstr>Tahoma</vt:lpstr>
      <vt:lpstr>Times New Roman</vt:lpstr>
      <vt:lpstr>Default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Aurelie Lacouchie</cp:lastModifiedBy>
  <cp:revision>10</cp:revision>
  <cp:lastPrinted>2019-12-08T15:02:28Z</cp:lastPrinted>
  <dcterms:created xsi:type="dcterms:W3CDTF">2009-04-16T11:32:32Z</dcterms:created>
  <dcterms:modified xsi:type="dcterms:W3CDTF">2019-12-08T15:03:09Z</dcterms:modified>
</cp:coreProperties>
</file>